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58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08.07.2022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4%D0%B5%D0%BD%D1%8C_%D0%9F%D0%B5%D1%82%D1%80%D0%B0_%D0%B8_%D0%A4%D0%B5%D0%B2%D1%80%D0%BE%D0%BD%D0%B8%D0%B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ВСЕРОССИЙСКИЙ ДЕНЬ СЕМЬИ, ЛЮБВИ И ВЕРНОСТИ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Информационный час</a:t>
            </a:r>
            <a:endParaRPr lang="ru-RU" dirty="0"/>
          </a:p>
        </p:txBody>
      </p:sp>
      <p:pic>
        <p:nvPicPr>
          <p:cNvPr id="16386" name="Picture 2" descr="Символ праздника – ромашку – придумала жена Дмитрия Медведева Светлана, котор..."/>
          <p:cNvPicPr>
            <a:picLocks noChangeAspect="1" noChangeArrowheads="1"/>
          </p:cNvPicPr>
          <p:nvPr/>
        </p:nvPicPr>
        <p:blipFill>
          <a:blip r:embed="rId2"/>
          <a:srcRect t="43056"/>
          <a:stretch>
            <a:fillRect/>
          </a:stretch>
        </p:blipFill>
        <p:spPr bwMode="auto">
          <a:xfrm>
            <a:off x="1142976" y="714356"/>
            <a:ext cx="6858000" cy="29289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d99af802aac9b1789eddd2072449475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00166" y="785794"/>
            <a:ext cx="6096000" cy="4048125"/>
          </a:xfrm>
        </p:spPr>
      </p:pic>
      <p:sp>
        <p:nvSpPr>
          <p:cNvPr id="5" name="Прямоугольник 4"/>
          <p:cNvSpPr/>
          <p:nvPr/>
        </p:nvSpPr>
        <p:spPr>
          <a:xfrm>
            <a:off x="2357422" y="52863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Икона «Пётр и </a:t>
            </a:r>
            <a:r>
              <a:rPr lang="ru-RU" dirty="0" err="1" smtClean="0"/>
              <a:t>Феврония</a:t>
            </a:r>
            <a:r>
              <a:rPr lang="ru-RU" dirty="0" smtClean="0"/>
              <a:t> возвращаются в Муром». Художник Ирина Львова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fontAlgn="t"/>
            <a:r>
              <a:rPr lang="ru-RU" dirty="0" smtClean="0"/>
              <a:t>С возвращением Петра и </a:t>
            </a:r>
            <a:r>
              <a:rPr lang="ru-RU" dirty="0" err="1" smtClean="0"/>
              <a:t>Февронии</a:t>
            </a:r>
            <a:r>
              <a:rPr lang="ru-RU" dirty="0" smtClean="0"/>
              <a:t> жизнь в Муроме наладилась, жители города со временем полюбили княгиню. Княжеская чета вела праведную жизнь, а под конец жизни Пётр и </a:t>
            </a:r>
            <a:r>
              <a:rPr lang="ru-RU" dirty="0" err="1" smtClean="0"/>
              <a:t>Феврония</a:t>
            </a:r>
            <a:r>
              <a:rPr lang="ru-RU" dirty="0" smtClean="0"/>
              <a:t> приняли постриг: он — под именем Давида, она — под именем Евфросинии. Святые завещали похоронить себя вместе, но супругов положили в разные гробы. Тогда свершилось чудо: наутро люди нашли их тела в одном гробу. Дважды их тела разносили по разным храмам, но дважды они чудесным образом оказывались рядом.</a:t>
            </a:r>
          </a:p>
          <a:p>
            <a:pPr fontAlgn="t"/>
            <a:r>
              <a:rPr lang="ru-RU" dirty="0" smtClean="0"/>
              <a:t>Погребены </a:t>
            </a:r>
            <a:r>
              <a:rPr lang="ru-RU" dirty="0" smtClean="0"/>
              <a:t>были святые в соборной церкви города Мурома в честь Рождества Пресвятой Богородицы. Сейчас мощи святых находятся в храме Святой Троицы Свято-Троицкого монастыря в Муроме.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istory8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282" y="1785926"/>
            <a:ext cx="3019879" cy="2571768"/>
          </a:xfrm>
        </p:spPr>
      </p:pic>
      <p:sp>
        <p:nvSpPr>
          <p:cNvPr id="5" name="Прямоугольник 4"/>
          <p:cNvSpPr/>
          <p:nvPr/>
        </p:nvSpPr>
        <p:spPr>
          <a:xfrm>
            <a:off x="3143240" y="857232"/>
            <a:ext cx="57150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В конце земной жизни святые благоверные супруги Петр и </a:t>
            </a:r>
            <a:r>
              <a:rPr lang="ru-RU" dirty="0" err="1" smtClean="0"/>
              <a:t>Феврония</a:t>
            </a:r>
            <a:r>
              <a:rPr lang="ru-RU" dirty="0" smtClean="0"/>
              <a:t> одновременно приняли монашество. Они дали обет умереть в один день и час и завещали положить их тела в единой каменной гробнице. Муромцы же убоялись положить монаха и монахиню вместе. Они решили похоронить святых раздельно. Тогда Петр и </a:t>
            </a:r>
            <a:r>
              <a:rPr lang="ru-RU" dirty="0" err="1" smtClean="0"/>
              <a:t>Феврония</a:t>
            </a:r>
            <a:r>
              <a:rPr lang="ru-RU" dirty="0" smtClean="0"/>
              <a:t> чудом соединились. И вновь их попытались разлучить. Чудо повторилось. На этот раз люди «не </a:t>
            </a:r>
            <a:r>
              <a:rPr lang="ru-RU" dirty="0" err="1" smtClean="0"/>
              <a:t>смеяху</a:t>
            </a:r>
            <a:r>
              <a:rPr lang="ru-RU" dirty="0" smtClean="0"/>
              <a:t> прикоснуться к святым их телесам и </a:t>
            </a:r>
            <a:r>
              <a:rPr lang="ru-RU" dirty="0" err="1" smtClean="0"/>
              <a:t>положиша</a:t>
            </a:r>
            <a:r>
              <a:rPr lang="ru-RU" dirty="0" smtClean="0"/>
              <a:t> их во едином гробе».</a:t>
            </a:r>
            <a:br>
              <a:rPr lang="ru-RU" dirty="0" smtClean="0"/>
            </a:br>
            <a:r>
              <a:rPr lang="ru-RU" dirty="0" smtClean="0"/>
              <a:t>    По местному преданию каменная гробница Петра и </a:t>
            </a:r>
            <a:r>
              <a:rPr lang="ru-RU" dirty="0" err="1" smtClean="0"/>
              <a:t>Февронии</a:t>
            </a:r>
            <a:r>
              <a:rPr lang="ru-RU" dirty="0" smtClean="0"/>
              <a:t> сначала находилась в городском соборе.</a:t>
            </a:r>
            <a:br>
              <a:rPr lang="ru-RU" dirty="0" smtClean="0"/>
            </a:br>
            <a:r>
              <a:rPr lang="ru-RU" dirty="0" smtClean="0"/>
              <a:t>    В конце </a:t>
            </a:r>
            <a:r>
              <a:rPr lang="ru-RU" dirty="0" err="1" smtClean="0"/>
              <a:t>XVIII</a:t>
            </a:r>
            <a:r>
              <a:rPr lang="ru-RU" dirty="0" smtClean="0"/>
              <a:t> в. мощи святых Петра и </a:t>
            </a:r>
            <a:r>
              <a:rPr lang="ru-RU" dirty="0" err="1" smtClean="0"/>
              <a:t>Февронии</a:t>
            </a:r>
            <a:r>
              <a:rPr lang="ru-RU" dirty="0" smtClean="0"/>
              <a:t> поместили в великолепную гробницу, в которой они покоятся по сей день. Она полностью обита металлом с рельефными изображениями и украшениями. На крышке святые представлены также неразлучно, как на чудесном покрове.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БЛАГОДАРЮ ЗА ВНИМАНИЕ!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праздника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Президент Российской Федерации Владимир Путин подписал Указ об учреждении нового государственного праздника – Дня семьи, любви и верности.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Идея праздновать день семейных ценностей принадлежит жителям Мурома Владимирской области, где в Свято-Троицком женском монастыре хранятся мощи святых Петра и </a:t>
            </a:r>
            <a:r>
              <a:rPr lang="ru-RU" dirty="0" err="1" smtClean="0"/>
              <a:t>Февронии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 smtClean="0"/>
              <a:t>начале 2000-х годов в Муроме провели День города, приуроченный ко дню святых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smtClean="0"/>
              <a:t>2005 году в городе Волгограде был учреждён и 8 июля проведён праздник «День Святых Петра и </a:t>
            </a:r>
            <a:r>
              <a:rPr lang="ru-RU" dirty="0" err="1" smtClean="0"/>
              <a:t>Февронии</a:t>
            </a:r>
            <a:r>
              <a:rPr lang="ru-RU" dirty="0" smtClean="0"/>
              <a:t> Муромских. Российский день влюблённых». Учредителями праздника стали общественные организации «Открытый мир» и «Мы творим этот мир»</a:t>
            </a:r>
          </a:p>
          <a:p>
            <a:pPr>
              <a:buNone/>
            </a:pPr>
            <a:r>
              <a:rPr lang="ru-RU" dirty="0" smtClean="0"/>
              <a:t>8 июля 2006 года общественное движение «Мы творим этот мир» провело в Волгограде праздник под названием «Российский день любви», куда приехала инициативная группа из Мурома, трудами которой этот праздник обрёл свой последующий статус.</a:t>
            </a:r>
          </a:p>
          <a:p>
            <a:pPr>
              <a:buNone/>
            </a:pPr>
            <a:r>
              <a:rPr lang="ru-RU" dirty="0" smtClean="0"/>
              <a:t>В 2006 году по инициативе городских властей жители Мурома собрали около 20 тысяч подписей под обращением о «Всероссийском дне супружеской любви и семейного счастья (в память благоверных </a:t>
            </a:r>
            <a:r>
              <a:rPr lang="ru-RU" dirty="0" smtClean="0"/>
              <a:t> князей  Петра </a:t>
            </a:r>
            <a:r>
              <a:rPr lang="ru-RU" dirty="0" smtClean="0"/>
              <a:t>и </a:t>
            </a:r>
            <a:r>
              <a:rPr lang="ru-RU" dirty="0" err="1" smtClean="0"/>
              <a:t>Февронии</a:t>
            </a:r>
            <a:r>
              <a:rPr lang="ru-RU" dirty="0" smtClean="0"/>
              <a:t>  </a:t>
            </a:r>
            <a:r>
              <a:rPr lang="ru-RU" dirty="0" smtClean="0"/>
              <a:t>Муромских)», в котором призывали объявить 8 июля всероссийским праздником, посвящённым нравственным и духовным семейным </a:t>
            </a:r>
            <a:r>
              <a:rPr lang="ru-RU" dirty="0" smtClean="0"/>
              <a:t>ценностям</a:t>
            </a:r>
            <a:r>
              <a:rPr lang="ru-RU" baseline="30000" dirty="0" smtClean="0">
                <a:hlinkClick r:id="rId2"/>
              </a:rPr>
              <a:t>[</a:t>
            </a:r>
            <a:endParaRPr lang="ru-RU" baseline="30000" dirty="0" smtClean="0"/>
          </a:p>
          <a:p>
            <a:pPr>
              <a:buNone/>
            </a:pPr>
            <a:r>
              <a:rPr lang="ru-RU" dirty="0" smtClean="0"/>
              <a:t>Всероссийский </a:t>
            </a:r>
            <a:r>
              <a:rPr lang="ru-RU" dirty="0" smtClean="0"/>
              <a:t>праздник, получивший название «День семьи, любви и верности», впервые прошёл 8 июля 2008 года. Его организатором стал Фонд социально-культурных инициатив, возглавляемый Светланой Медведевой, супругой третьего президента России Дмитрия </a:t>
            </a:r>
            <a:r>
              <a:rPr lang="ru-RU" dirty="0" smtClean="0"/>
              <a:t>Медведева.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3643306" y="1219200"/>
            <a:ext cx="5043494" cy="49377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Официально День семьи, любви и верности установлен в России  указом Президента от 28 июня 2022 года. Этот праздник нацелен на то, чтобы «сохранить традиционные семейные ценности» и помочь «духовно-нравственному воспитанию детей и молодежи».</a:t>
            </a:r>
          </a:p>
          <a:p>
            <a:pPr>
              <a:buNone/>
            </a:pPr>
            <a:r>
              <a:rPr lang="ru-RU" dirty="0" smtClean="0"/>
              <a:t>Этот день празднуется одновременно с церковно-православным днём памяти святых Петра и </a:t>
            </a:r>
            <a:r>
              <a:rPr lang="ru-RU" dirty="0" err="1" smtClean="0"/>
              <a:t>Февронии</a:t>
            </a:r>
            <a:r>
              <a:rPr lang="ru-RU" dirty="0" smtClean="0"/>
              <a:t>, покровителей семьи и брака. Святые были канонизированы Русской православной церковью в 1547 году. </a:t>
            </a:r>
            <a:endParaRPr lang="ru-RU" baseline="30000" dirty="0" smtClean="0"/>
          </a:p>
          <a:p>
            <a:pPr>
              <a:buNone/>
            </a:pPr>
            <a:r>
              <a:rPr lang="ru-RU" dirty="0" smtClean="0"/>
              <a:t>Символ  праздника – ромашка. Этот символ предложила супруга третьего президента РФ – Светлана Медведева..</a:t>
            </a:r>
          </a:p>
          <a:p>
            <a:endParaRPr lang="ru-RU" dirty="0"/>
          </a:p>
        </p:txBody>
      </p:sp>
      <p:pic>
        <p:nvPicPr>
          <p:cNvPr id="2050" name="Picture 2" descr="Символ праздника – ромашку – придумала жена Дмитрия Медведева Светлана, котор..."/>
          <p:cNvPicPr>
            <a:picLocks noChangeAspect="1" noChangeArrowheads="1"/>
          </p:cNvPicPr>
          <p:nvPr/>
        </p:nvPicPr>
        <p:blipFill>
          <a:blip r:embed="rId2"/>
          <a:srcRect l="45833" t="44445" r="11458" b="9722"/>
          <a:stretch>
            <a:fillRect/>
          </a:stretch>
        </p:blipFill>
        <p:spPr bwMode="auto">
          <a:xfrm>
            <a:off x="571472" y="1928802"/>
            <a:ext cx="2928958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63da1a5fe24fa102101382d91a8df62a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720" y="4143380"/>
            <a:ext cx="4070371" cy="2289600"/>
          </a:xfrm>
        </p:spPr>
      </p:pic>
      <p:sp>
        <p:nvSpPr>
          <p:cNvPr id="5" name="TextBox 4"/>
          <p:cNvSpPr txBox="1"/>
          <p:nvPr/>
        </p:nvSpPr>
        <p:spPr>
          <a:xfrm>
            <a:off x="285720" y="285728"/>
            <a:ext cx="850112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Во многих городах России поставлен памятник Петру и </a:t>
            </a:r>
            <a:r>
              <a:rPr lang="ru-RU" sz="1400" dirty="0" err="1" smtClean="0"/>
              <a:t>Февронии</a:t>
            </a:r>
            <a:r>
              <a:rPr lang="ru-RU" sz="1400" dirty="0" smtClean="0"/>
              <a:t>.</a:t>
            </a:r>
            <a:r>
              <a:rPr lang="ru-RU" sz="1400" dirty="0" smtClean="0"/>
              <a:t> </a:t>
            </a:r>
            <a:r>
              <a:rPr lang="ru-RU" sz="1400" dirty="0" smtClean="0"/>
              <a:t>В</a:t>
            </a:r>
            <a:r>
              <a:rPr lang="ru-RU" sz="1400" dirty="0" smtClean="0"/>
              <a:t> Муроме</a:t>
            </a:r>
            <a:endParaRPr lang="ru-RU" sz="1400" dirty="0" smtClean="0"/>
          </a:p>
          <a:p>
            <a:r>
              <a:rPr lang="ru-RU" sz="1400" dirty="0" smtClean="0"/>
              <a:t>памятник </a:t>
            </a:r>
            <a:r>
              <a:rPr lang="ru-RU" sz="1400" dirty="0" smtClean="0"/>
              <a:t>святым благоверным князьям Петру и </a:t>
            </a:r>
            <a:r>
              <a:rPr lang="ru-RU" sz="1400" dirty="0" err="1" smtClean="0"/>
              <a:t>Февронии</a:t>
            </a:r>
            <a:r>
              <a:rPr lang="ru-RU" sz="1400" dirty="0" smtClean="0"/>
              <a:t> </a:t>
            </a:r>
            <a:r>
              <a:rPr lang="ru-RU" sz="1400" dirty="0" smtClean="0"/>
              <a:t>стоит </a:t>
            </a:r>
            <a:r>
              <a:rPr lang="ru-RU" sz="1400" dirty="0" smtClean="0"/>
              <a:t>у стен Свято-Троицкого женского монастыря</a:t>
            </a:r>
            <a:r>
              <a:rPr lang="ru-RU" sz="1400" dirty="0" smtClean="0"/>
              <a:t>.</a:t>
            </a:r>
          </a:p>
          <a:p>
            <a:endParaRPr lang="ru-RU" sz="1400" dirty="0" smtClean="0"/>
          </a:p>
          <a:p>
            <a:r>
              <a:rPr lang="ru-RU" sz="1400" dirty="0" smtClean="0"/>
              <a:t> </a:t>
            </a:r>
            <a:r>
              <a:rPr lang="ru-RU" sz="1400" dirty="0" smtClean="0"/>
              <a:t>Это общая работа московского архитектора, скульптора и заслуженного художника Владимира Суровцева и архитекторов Олега и Владимира </a:t>
            </a:r>
            <a:r>
              <a:rPr lang="ru-RU" sz="1400" dirty="0" err="1" smtClean="0"/>
              <a:t>Сягиных</a:t>
            </a:r>
            <a:r>
              <a:rPr lang="ru-RU" sz="1400" dirty="0" smtClean="0"/>
              <a:t> всего за 5 лет стала одной из главных </a:t>
            </a:r>
            <a:r>
              <a:rPr lang="ru-RU" sz="1400" dirty="0" smtClean="0"/>
              <a:t>почитаемых</a:t>
            </a:r>
            <a:r>
              <a:rPr lang="ru-RU" sz="1400" dirty="0" smtClean="0"/>
              <a:t> достопримечательностей Мурома</a:t>
            </a:r>
            <a:r>
              <a:rPr lang="ru-RU" sz="1400" dirty="0" smtClean="0"/>
              <a:t>.</a:t>
            </a:r>
          </a:p>
          <a:p>
            <a:endParaRPr lang="ru-RU" sz="1400" dirty="0" smtClean="0"/>
          </a:p>
          <a:p>
            <a:r>
              <a:rPr lang="ru-RU" sz="1400" dirty="0" smtClean="0"/>
              <a:t> </a:t>
            </a:r>
            <a:r>
              <a:rPr lang="ru-RU" sz="1400" dirty="0" smtClean="0"/>
              <a:t>Памятник </a:t>
            </a:r>
            <a:r>
              <a:rPr lang="ru-RU" sz="1400" dirty="0" err="1" smtClean="0"/>
              <a:t>муромским</a:t>
            </a:r>
            <a:r>
              <a:rPr lang="ru-RU" sz="1400" dirty="0" smtClean="0"/>
              <a:t> святым отливали ко Дню семьи, любви и верности на заводе в городе Жуковском. </a:t>
            </a:r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Петр</a:t>
            </a:r>
            <a:r>
              <a:rPr lang="ru-RU" sz="1400" dirty="0" smtClean="0"/>
              <a:t>, </a:t>
            </a:r>
            <a:r>
              <a:rPr lang="ru-RU" sz="1400" dirty="0" err="1" smtClean="0"/>
              <a:t>Феврония</a:t>
            </a:r>
            <a:r>
              <a:rPr lang="ru-RU" sz="1400" dirty="0" smtClean="0"/>
              <a:t> и кролик, сидящий у их ног, располагаются на высоком </a:t>
            </a:r>
            <a:r>
              <a:rPr lang="ru-RU" sz="1400" dirty="0" err="1" smtClean="0"/>
              <a:t>семитонном</a:t>
            </a:r>
            <a:r>
              <a:rPr lang="ru-RU" sz="1400" dirty="0" smtClean="0"/>
              <a:t> каменном постаменте, изготовленном в Санкт-Петербурге. Князь держит в руках меч, символизирующий княжескую власть и нерушимость русского духа. Покрывало княгини, накинутое на плечи Петра, — символ женской мудрости и покровительства. Кролик, который сидит с обратной стороны памятника, обозначает плодородие, размножение и единство с окружающей средой. </a:t>
            </a:r>
            <a:r>
              <a:rPr lang="ru-RU" sz="1400" dirty="0" smtClean="0"/>
              <a:t>Люди</a:t>
            </a:r>
            <a:r>
              <a:rPr lang="ru-RU" sz="1400" dirty="0" smtClean="0"/>
              <a:t>, приходящие к памятнику, обязательно трут его нос на счастье.</a:t>
            </a:r>
            <a:endParaRPr lang="ru-RU" sz="1400" dirty="0"/>
          </a:p>
        </p:txBody>
      </p:sp>
      <p:pic>
        <p:nvPicPr>
          <p:cNvPr id="6" name="Содержимое 3" descr="f7896b4d96b761c53b7244d078ac2a8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4143380"/>
            <a:ext cx="4045991" cy="228917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Традиции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9200"/>
            <a:ext cx="8472518" cy="493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Ромашка стала символом Дня семьи, любви и верности. В этот день плетут венки из ромашек, дарят букеты и «</a:t>
            </a:r>
            <a:r>
              <a:rPr lang="ru-RU" sz="1800" dirty="0" err="1" smtClean="0"/>
              <a:t>февроньки</a:t>
            </a:r>
            <a:r>
              <a:rPr lang="ru-RU" sz="1800" dirty="0" smtClean="0"/>
              <a:t>» — открытки с изображением ромашек или других символов семьи.</a:t>
            </a:r>
          </a:p>
          <a:p>
            <a:pPr>
              <a:buNone/>
            </a:pPr>
            <a:r>
              <a:rPr lang="ru-RU" sz="1800" dirty="0" smtClean="0"/>
              <a:t>Популярной традицией стало заключение браков 8 июля. В эту пятницу </a:t>
            </a:r>
            <a:r>
              <a:rPr lang="ru-RU" sz="1800" dirty="0" err="1" smtClean="0"/>
              <a:t>ЗАГСы</a:t>
            </a:r>
            <a:r>
              <a:rPr lang="ru-RU" sz="1800" dirty="0" smtClean="0"/>
              <a:t> Томской области зарегистрируют 117 браков. Чуть более половины влюбленных зарегистрируют брак в Томске, остальные планируют свадьбу в других городах и районах области.</a:t>
            </a:r>
          </a:p>
          <a:p>
            <a:pPr>
              <a:buNone/>
            </a:pPr>
            <a:r>
              <a:rPr lang="ru-RU" sz="1800" dirty="0" smtClean="0"/>
              <a:t>Также традиционно проходят награждения супружеских пар, проживших в браке более 25 лет</a:t>
            </a:r>
            <a:r>
              <a:rPr lang="ru-RU" sz="1800" dirty="0" smtClean="0"/>
              <a:t>.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Как сообщили в городском управлении ЗАГС, 8 июля, в областном центре заключат 51 брак. Больше всего пар, 33, распишут в </a:t>
            </a:r>
            <a:r>
              <a:rPr lang="ru-RU" sz="1800" dirty="0" err="1" smtClean="0"/>
              <a:t>ЗАСГе</a:t>
            </a:r>
            <a:r>
              <a:rPr lang="ru-RU" sz="1800" dirty="0" smtClean="0"/>
              <a:t> на Ленина.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4" name="Содержимое 3" descr="Без назван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4643446"/>
            <a:ext cx="3527093" cy="200026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Правительство Липецкой области также помогает молодым семьи и осуществляет различные меры поддержки.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Отделение </a:t>
            </a:r>
            <a:r>
              <a:rPr lang="ru-RU" dirty="0" err="1" smtClean="0"/>
              <a:t>ПФР</a:t>
            </a:r>
            <a:r>
              <a:rPr lang="ru-RU" dirty="0" smtClean="0"/>
              <a:t> по Липецкой области с начала года направило 1,5 миллиарда рублей по заявлениям семей о распоряжении материнским капиталом. Самым популярным направлением программы остается улучшение жилищных условий. В этом году 3400 обратившихся в </a:t>
            </a:r>
            <a:r>
              <a:rPr lang="ru-RU" dirty="0" err="1" smtClean="0"/>
              <a:t>ПФР</a:t>
            </a:r>
            <a:r>
              <a:rPr lang="ru-RU" dirty="0" smtClean="0"/>
              <a:t> родителей распорядились средствами на эти цели, в связи с чем им было выделено свыше 1,4 миллиарда рублей.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Также у липецких семей востребовано получение ежемесячной выплаты на второго ребенка в возрасте до 3 лет. В этом году порядка 1,5 тысяч семей обратились за назначением выплаты. Всего родителям направлено 67 миллионов рублей.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Помимо ежемесячной выплаты, спросом пользуется и оплата обучения детей. С начала года 279 родителей приняли решение направить материнский капитал на эти цели. Региональный </a:t>
            </a:r>
            <a:r>
              <a:rPr lang="ru-RU" dirty="0" err="1" smtClean="0"/>
              <a:t>ПФР</a:t>
            </a:r>
            <a:r>
              <a:rPr lang="ru-RU" dirty="0" smtClean="0"/>
              <a:t> выделил семьям на образование детей средства в размере 10 миллионов рублей.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 нашей жизни очень важны такие общечеловеческие ценности, как семья, любовь, нежность и верность. Семья дает человеку любовь, опору, поддержку, стабильность и радость, а государство стремится поддержать дальнейшее развитие каждой новой ячейки общества.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любви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428992" y="1219200"/>
            <a:ext cx="5257808" cy="493776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8 июля Церковь чтит память святых </a:t>
            </a:r>
            <a:r>
              <a:rPr lang="ru-RU" b="1" dirty="0" smtClean="0"/>
              <a:t>Петра</a:t>
            </a:r>
            <a:r>
              <a:rPr lang="ru-RU" dirty="0" smtClean="0"/>
              <a:t> и </a:t>
            </a:r>
            <a:r>
              <a:rPr lang="ru-RU" b="1" dirty="0" err="1" smtClean="0"/>
              <a:t>Февронии</a:t>
            </a:r>
            <a:r>
              <a:rPr lang="ru-RU" b="1" dirty="0" smtClean="0"/>
              <a:t> Муромских</a:t>
            </a:r>
            <a:r>
              <a:rPr lang="ru-RU" dirty="0" smtClean="0"/>
              <a:t>, чья супружеская жизнь представляется идеалом православного брака. Эти святые на Руси считались покровителями домашнего очага, любви и верности. Им молились о благополучии в семейной жизни, просили благословения на брак. С 2008 года в день памяти Петра и </a:t>
            </a:r>
            <a:r>
              <a:rPr lang="ru-RU" dirty="0" err="1" smtClean="0"/>
              <a:t>Февронии</a:t>
            </a:r>
            <a:r>
              <a:rPr lang="ru-RU" dirty="0" smtClean="0"/>
              <a:t> в России отмечают День </a:t>
            </a:r>
            <a:r>
              <a:rPr lang="ru-RU" dirty="0" smtClean="0"/>
              <a:t>любви</a:t>
            </a:r>
            <a:r>
              <a:rPr lang="ru-RU" dirty="0" smtClean="0"/>
              <a:t>, семьи и верности.</a:t>
            </a:r>
            <a:endParaRPr lang="ru-RU" dirty="0"/>
          </a:p>
        </p:txBody>
      </p:sp>
      <p:pic>
        <p:nvPicPr>
          <p:cNvPr id="4" name="Содержимое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571612"/>
            <a:ext cx="2804786" cy="421484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0_e1d5669f44399aa014d51846853c9019_139956503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b="5948"/>
          <a:stretch>
            <a:fillRect/>
          </a:stretch>
        </p:blipFill>
        <p:spPr>
          <a:xfrm>
            <a:off x="428596" y="857232"/>
            <a:ext cx="3702844" cy="4643470"/>
          </a:xfrm>
        </p:spPr>
      </p:pic>
      <p:sp>
        <p:nvSpPr>
          <p:cNvPr id="7" name="Прямоугольник 6"/>
          <p:cNvSpPr/>
          <p:nvPr/>
        </p:nvSpPr>
        <p:spPr>
          <a:xfrm>
            <a:off x="4357686" y="428604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«Повесть о Петре и </a:t>
            </a:r>
            <a:r>
              <a:rPr lang="ru-RU" dirty="0" err="1" smtClean="0"/>
              <a:t>Февронии</a:t>
            </a:r>
            <a:r>
              <a:rPr lang="ru-RU" dirty="0" smtClean="0"/>
              <a:t> Муромских» была написана в </a:t>
            </a:r>
            <a:r>
              <a:rPr lang="ru-RU" dirty="0" err="1" smtClean="0"/>
              <a:t>XVI</a:t>
            </a:r>
            <a:r>
              <a:rPr lang="ru-RU" dirty="0" smtClean="0"/>
              <a:t> веке в России на основе ходивших в Муроме устных преданий. В ней упоминается о том, что Пётр (сын </a:t>
            </a:r>
            <a:r>
              <a:rPr lang="ru-RU" b="1" dirty="0" smtClean="0"/>
              <a:t>Муромского князя Юрия Владимировича</a:t>
            </a:r>
            <a:r>
              <a:rPr lang="ru-RU" dirty="0" smtClean="0"/>
              <a:t>) победил змея, но не смог увернуться от капель его крови. В результате князь покрылся струпьями и язвами, и ни один из врачей не мог его вылечить. Князь послал своего слугу в Рязанскую землю, где, по слухам, было много лекарей. Там слуга нашёл девушку </a:t>
            </a:r>
            <a:r>
              <a:rPr lang="ru-RU" dirty="0" err="1" smtClean="0"/>
              <a:t>Февронию</a:t>
            </a:r>
            <a:r>
              <a:rPr lang="ru-RU" dirty="0" smtClean="0"/>
              <a:t> — дочь бортника. Она согласилась вылечить Петра — с условием, что князь возьмёт её в жёны. Пётр пообещал, что так и будет. Девушка вылечила его, однако князь не исполнил обещания, поскольку </a:t>
            </a:r>
            <a:r>
              <a:rPr lang="ru-RU" dirty="0" err="1" smtClean="0"/>
              <a:t>Феврония</a:t>
            </a:r>
            <a:r>
              <a:rPr lang="ru-RU" dirty="0" smtClean="0"/>
              <a:t> была простолюдинкой. Вместо этого Пётр одарил её подарками, которые она не приняла.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Феврония</a:t>
            </a:r>
            <a:r>
              <a:rPr lang="ru-RU" dirty="0" smtClean="0"/>
              <a:t> заранее знала, что её предназначение состоит в том, чтобы стать супругой Петра, знала она и о будущем обмане. Вскоре Пётр опять заболел и снова обратился к ней за помощью. </a:t>
            </a:r>
            <a:r>
              <a:rPr lang="ru-RU" dirty="0" err="1" smtClean="0"/>
              <a:t>Феврония</a:t>
            </a:r>
            <a:r>
              <a:rPr lang="ru-RU" dirty="0" smtClean="0"/>
              <a:t> его вылечила, и на этот раз Пётр сдержал обещание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Бояре при дворе враждебно отнеслись к княгине, которая не принадлежала к знатному роду. Они поставили Петру условие — или расстаться с женой, или оставить Муром. Пётр решил вместе с </a:t>
            </a:r>
            <a:r>
              <a:rPr lang="ru-RU" dirty="0" err="1" smtClean="0"/>
              <a:t>Февронией</a:t>
            </a:r>
            <a:r>
              <a:rPr lang="ru-RU" dirty="0" smtClean="0"/>
              <a:t> отправиться в изгнание. После этого в городе началась борьба за власть и смута, и бояре сами попросили князя вернуться.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146</TotalTime>
  <Words>291</Words>
  <PresentationFormat>Экран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Начальная</vt:lpstr>
      <vt:lpstr>ВСЕРОССИЙСКИЙ ДЕНЬ СЕМЬИ, ЛЮБВИ И ВЕРНОСТИ</vt:lpstr>
      <vt:lpstr>История праздника</vt:lpstr>
      <vt:lpstr>Слайд 3</vt:lpstr>
      <vt:lpstr>Слайд 4</vt:lpstr>
      <vt:lpstr>Традиции</vt:lpstr>
      <vt:lpstr>Слайд 6</vt:lpstr>
      <vt:lpstr>История любви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ВСЕРОССИЙСКИЙ ДЕНЬ СЕМЬИ, ЛЮБВИ И ВЕРНОСТИ</dc:title>
  <dc:creator>lib8</dc:creator>
  <cp:lastModifiedBy>lib8</cp:lastModifiedBy>
  <cp:revision>2</cp:revision>
  <dcterms:created xsi:type="dcterms:W3CDTF">2022-07-08T07:45:23Z</dcterms:created>
  <dcterms:modified xsi:type="dcterms:W3CDTF">2022-07-08T11:19:12Z</dcterms:modified>
</cp:coreProperties>
</file>